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48" r:id="rId1"/>
    <p:sldMasterId id="2147483649" r:id="rId2"/>
    <p:sldMasterId id="2147483650" r:id="rId3"/>
    <p:sldMasterId id="2147483652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4" r:id="rId27"/>
    <p:sldId id="276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Bradley Hand ITC TT-Bold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Bradley Hand ITC TT-Bold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Bradley Hand ITC TT-Bold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Bradley Hand ITC TT-Bold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Bradley Hand ITC TT-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28" y="-8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709863"/>
            <a:ext cx="10010775" cy="1168400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00138" y="1862138"/>
            <a:ext cx="8636000" cy="162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00138" y="6942138"/>
            <a:ext cx="2117725" cy="50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942138"/>
            <a:ext cx="3217863" cy="50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00" y="6942138"/>
            <a:ext cx="2116138" cy="50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E46DF55-EB1A-4F62-A0DC-F74941AA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55DE-77EE-42F3-B668-855943898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34CC-2263-42D2-AEE7-08CC7140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2241550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650" y="2241550"/>
            <a:ext cx="4241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98BA-B179-4751-A4C7-D33DF20EC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7425-9989-4724-8FF9-48C91BACF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A7D0-59CA-4B7D-B771-82E70AC9D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FD35-D738-4798-9565-25185497E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0B188-94DA-4F95-A240-1F95E415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B2F53-4CE5-441A-AF3F-F5C0654D2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0BBF-E779-4DD2-9CDD-EF887BB20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1866900"/>
            <a:ext cx="2232025" cy="483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66900"/>
            <a:ext cx="6543675" cy="483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3513" y="238125"/>
            <a:ext cx="2166937" cy="657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238125"/>
            <a:ext cx="6351588" cy="657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80A4-EA47-4A41-B704-DD2712004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79525" y="238125"/>
            <a:ext cx="8670925" cy="6575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84D60-E4C9-490E-B078-C0A734598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401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438400"/>
            <a:ext cx="401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104900"/>
            <a:ext cx="20447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104900"/>
            <a:ext cx="59817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46200"/>
            <a:ext cx="4013200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346200"/>
            <a:ext cx="4013200" cy="551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53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216400"/>
            <a:ext cx="4387850" cy="248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4216400"/>
            <a:ext cx="4387850" cy="248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104900"/>
            <a:ext cx="2286000" cy="570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104900"/>
            <a:ext cx="6705600" cy="5702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43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435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216400"/>
            <a:ext cx="2362200" cy="279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0200" y="4216400"/>
            <a:ext cx="2362200" cy="279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13200" y="1930400"/>
            <a:ext cx="1219200" cy="508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3505200" cy="508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543300" y="6654800"/>
            <a:ext cx="17335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657350" y="6654800"/>
            <a:ext cx="17335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8800" y="1104900"/>
            <a:ext cx="3060700" cy="996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543300" y="1104900"/>
            <a:ext cx="9029700" cy="996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0300" y="2438400"/>
            <a:ext cx="20637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6450" y="2438400"/>
            <a:ext cx="20637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7200" y="1104900"/>
            <a:ext cx="18923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300" y="1104900"/>
            <a:ext cx="55245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438400"/>
            <a:ext cx="41719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0" y="2438400"/>
            <a:ext cx="41719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2625" y="1104900"/>
            <a:ext cx="21240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1104900"/>
            <a:ext cx="6219825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609600" y="1866900"/>
            <a:ext cx="8928100" cy="227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09600" y="4216400"/>
            <a:ext cx="8928100" cy="248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ts val="200"/>
        </a:spcAft>
        <a:defRPr sz="6400" b="1">
          <a:solidFill>
            <a:srgbClr val="D7E2EE"/>
          </a:solidFill>
          <a:latin typeface="+mj-lt"/>
          <a:ea typeface="+mj-ea"/>
          <a:cs typeface="+mj-cs"/>
        </a:defRPr>
      </a:lvl1pPr>
      <a:lvl2pPr marL="25400" indent="-25400" algn="ctr" rtl="0" eaLnBrk="0" fontAlgn="base" hangingPunct="0">
        <a:spcBef>
          <a:spcPct val="0"/>
        </a:spcBef>
        <a:spcAft>
          <a:spcPts val="200"/>
        </a:spcAft>
        <a:defRPr sz="6400" b="1">
          <a:solidFill>
            <a:srgbClr val="D7E2EE"/>
          </a:solidFill>
          <a:latin typeface="Comic Sans MS" pitchFamily="34" charset="0"/>
        </a:defRPr>
      </a:lvl2pPr>
      <a:lvl3pPr marL="25400" indent="-25400" algn="ctr" rtl="0" eaLnBrk="0" fontAlgn="base" hangingPunct="0">
        <a:spcBef>
          <a:spcPct val="0"/>
        </a:spcBef>
        <a:spcAft>
          <a:spcPts val="200"/>
        </a:spcAft>
        <a:defRPr sz="6400" b="1">
          <a:solidFill>
            <a:srgbClr val="D7E2EE"/>
          </a:solidFill>
          <a:latin typeface="Comic Sans MS" pitchFamily="34" charset="0"/>
        </a:defRPr>
      </a:lvl3pPr>
      <a:lvl4pPr marL="25400" indent="-25400" algn="ctr" rtl="0" eaLnBrk="0" fontAlgn="base" hangingPunct="0">
        <a:spcBef>
          <a:spcPct val="0"/>
        </a:spcBef>
        <a:spcAft>
          <a:spcPts val="200"/>
        </a:spcAft>
        <a:defRPr sz="6400" b="1">
          <a:solidFill>
            <a:srgbClr val="D7E2EE"/>
          </a:solidFill>
          <a:latin typeface="Comic Sans MS" pitchFamily="34" charset="0"/>
        </a:defRPr>
      </a:lvl4pPr>
      <a:lvl5pPr marL="25400" indent="-25400" algn="ctr" rtl="0" eaLnBrk="0" fontAlgn="base" hangingPunct="0">
        <a:spcBef>
          <a:spcPct val="0"/>
        </a:spcBef>
        <a:spcAft>
          <a:spcPts val="200"/>
        </a:spcAft>
        <a:defRPr sz="6400" b="1">
          <a:solidFill>
            <a:srgbClr val="D7E2EE"/>
          </a:solidFill>
          <a:latin typeface="Comic Sans MS" pitchFamily="34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6400" b="1">
          <a:solidFill>
            <a:srgbClr val="D7E2EE"/>
          </a:solidFill>
          <a:latin typeface="Comic Sans MS" pitchFamily="34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6400" b="1">
          <a:solidFill>
            <a:srgbClr val="D7E2EE"/>
          </a:solidFill>
          <a:latin typeface="Comic Sans MS" pitchFamily="34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6400" b="1">
          <a:solidFill>
            <a:srgbClr val="D7E2EE"/>
          </a:solidFill>
          <a:latin typeface="Comic Sans MS" pitchFamily="34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6400" b="1">
          <a:solidFill>
            <a:srgbClr val="D7E2EE"/>
          </a:solidFill>
          <a:latin typeface="Comic Sans MS" pitchFamily="34" charset="0"/>
        </a:defRPr>
      </a:lvl9pPr>
    </p:titleStyle>
    <p:bodyStyle>
      <a:lvl1pPr marL="25400" indent="-25400" algn="ctr" rtl="0" eaLnBrk="0" fontAlgn="base" hangingPunct="0">
        <a:spcBef>
          <a:spcPct val="0"/>
        </a:spcBef>
        <a:spcAft>
          <a:spcPts val="200"/>
        </a:spcAft>
        <a:defRPr sz="2400" b="1">
          <a:solidFill>
            <a:srgbClr val="D7E2EE"/>
          </a:solidFill>
          <a:latin typeface="+mn-lt"/>
          <a:ea typeface="+mn-ea"/>
          <a:cs typeface="+mn-cs"/>
        </a:defRPr>
      </a:lvl1pPr>
      <a:lvl2pPr marL="50800" indent="406400" algn="ctr" rtl="0" eaLnBrk="0" fontAlgn="base" hangingPunct="0">
        <a:spcBef>
          <a:spcPct val="0"/>
        </a:spcBef>
        <a:spcAft>
          <a:spcPts val="200"/>
        </a:spcAft>
        <a:defRPr sz="2400" b="1">
          <a:solidFill>
            <a:srgbClr val="D7E2EE"/>
          </a:solidFill>
          <a:latin typeface="+mn-lt"/>
        </a:defRPr>
      </a:lvl2pPr>
      <a:lvl3pPr marL="76200" indent="838200" algn="ctr" rtl="0" eaLnBrk="0" fontAlgn="base" hangingPunct="0">
        <a:spcBef>
          <a:spcPct val="0"/>
        </a:spcBef>
        <a:spcAft>
          <a:spcPts val="200"/>
        </a:spcAft>
        <a:defRPr sz="2400" b="1">
          <a:solidFill>
            <a:srgbClr val="D7E2EE"/>
          </a:solidFill>
          <a:latin typeface="+mn-lt"/>
        </a:defRPr>
      </a:lvl3pPr>
      <a:lvl4pPr marL="101600" indent="1270000" algn="ctr" rtl="0" eaLnBrk="0" fontAlgn="base" hangingPunct="0">
        <a:spcBef>
          <a:spcPct val="0"/>
        </a:spcBef>
        <a:spcAft>
          <a:spcPts val="200"/>
        </a:spcAft>
        <a:defRPr sz="2400" b="1">
          <a:solidFill>
            <a:srgbClr val="D7E2EE"/>
          </a:solidFill>
          <a:latin typeface="+mn-lt"/>
        </a:defRPr>
      </a:lvl4pPr>
      <a:lvl5pPr marL="127000" indent="1701800" algn="ctr" rtl="0" eaLnBrk="0" fontAlgn="base" hangingPunct="0">
        <a:spcBef>
          <a:spcPct val="0"/>
        </a:spcBef>
        <a:spcAft>
          <a:spcPts val="200"/>
        </a:spcAft>
        <a:defRPr sz="2400" b="1">
          <a:solidFill>
            <a:srgbClr val="D7E2EE"/>
          </a:solidFill>
          <a:latin typeface="+mn-lt"/>
        </a:defRPr>
      </a:lvl5pPr>
      <a:lvl6pPr marL="584200" algn="ctr" rtl="0" fontAlgn="base">
        <a:spcBef>
          <a:spcPct val="0"/>
        </a:spcBef>
        <a:spcAft>
          <a:spcPts val="200"/>
        </a:spcAft>
        <a:defRPr sz="2400" b="1">
          <a:solidFill>
            <a:srgbClr val="D7E2EE"/>
          </a:solidFill>
          <a:latin typeface="+mn-lt"/>
        </a:defRPr>
      </a:lvl6pPr>
      <a:lvl7pPr marL="1041400" algn="ctr" rtl="0" fontAlgn="base">
        <a:spcBef>
          <a:spcPct val="0"/>
        </a:spcBef>
        <a:spcAft>
          <a:spcPts val="200"/>
        </a:spcAft>
        <a:defRPr sz="2400" b="1">
          <a:solidFill>
            <a:srgbClr val="D7E2EE"/>
          </a:solidFill>
          <a:latin typeface="+mn-lt"/>
        </a:defRPr>
      </a:lvl7pPr>
      <a:lvl8pPr marL="1498600" algn="ctr" rtl="0" fontAlgn="base">
        <a:spcBef>
          <a:spcPct val="0"/>
        </a:spcBef>
        <a:spcAft>
          <a:spcPts val="200"/>
        </a:spcAft>
        <a:defRPr sz="2400" b="1">
          <a:solidFill>
            <a:srgbClr val="D7E2EE"/>
          </a:solidFill>
          <a:latin typeface="+mn-lt"/>
        </a:defRPr>
      </a:lvl8pPr>
      <a:lvl9pPr marL="1955800" algn="ctr" rtl="0" fontAlgn="base">
        <a:spcBef>
          <a:spcPct val="0"/>
        </a:spcBef>
        <a:spcAft>
          <a:spcPts val="200"/>
        </a:spcAft>
        <a:defRPr sz="2400" b="1">
          <a:solidFill>
            <a:srgbClr val="D7E2E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463550" y="1220788"/>
            <a:ext cx="487363" cy="527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597" tIns="50797" rIns="101597" bIns="50797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889000" y="1220788"/>
            <a:ext cx="365125" cy="5270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1597" tIns="50797" rIns="101597" bIns="50797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601663" y="1689100"/>
            <a:ext cx="468312" cy="5286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597" tIns="50797" rIns="101597" bIns="50797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1012825" y="1689100"/>
            <a:ext cx="409575" cy="52863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1597" tIns="50797" rIns="101597" bIns="50797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41288" y="1608138"/>
            <a:ext cx="622300" cy="469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1597" tIns="50797" rIns="101597" bIns="50797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846138" y="1100138"/>
            <a:ext cx="36512" cy="11699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597" tIns="50797" rIns="101597" bIns="50797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492125" y="1979613"/>
            <a:ext cx="9140825" cy="349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01597" tIns="50797" rIns="101597" bIns="50797" anchor="ctr"/>
          <a:lstStyle/>
          <a:p>
            <a:pPr defTabSz="1016000"/>
            <a:endParaRPr kumimoji="1" lang="en-US" sz="270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238125"/>
            <a:ext cx="86582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7" tIns="50797" rIns="101597" bIns="507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4450" y="224155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7" tIns="50797" rIns="101597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0638" y="6937375"/>
            <a:ext cx="21177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7" tIns="50797" rIns="101597" bIns="50797" numCol="1" anchor="b" anchorCtr="0" compatLnSpc="1">
            <a:prstTxWarp prst="textNoShape">
              <a:avLst/>
            </a:prstTxWarp>
          </a:bodyPr>
          <a:lstStyle>
            <a:lvl1pPr algn="l" defTabSz="1016000">
              <a:defRPr sz="16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937375"/>
            <a:ext cx="321786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7" tIns="50797" rIns="101597" bIns="50797" numCol="1" anchor="b" anchorCtr="0" compatLnSpc="1">
            <a:prstTxWarp prst="textNoShape">
              <a:avLst/>
            </a:prstTxWarp>
          </a:bodyPr>
          <a:lstStyle>
            <a:lvl1pPr defTabSz="1016000">
              <a:defRPr sz="16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4788" y="6937375"/>
            <a:ext cx="21161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97" tIns="50797" rIns="101597" bIns="50797" numCol="1" anchor="b" anchorCtr="0" compatLnSpc="1">
            <a:prstTxWarp prst="textNoShape">
              <a:avLst/>
            </a:prstTxWarp>
          </a:bodyPr>
          <a:lstStyle>
            <a:lvl1pPr algn="r" defTabSz="1016000">
              <a:defRPr sz="16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07827A9-6B62-4A1A-A259-348E24A8D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/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</a:defRPr>
      </a:lvl5pPr>
      <a:lvl6pPr marL="4572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</a:defRPr>
      </a:lvl6pPr>
      <a:lvl7pPr marL="9144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</a:defRPr>
      </a:lvl7pPr>
      <a:lvl8pPr marL="13716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</a:defRPr>
      </a:lvl8pPr>
      <a:lvl9pPr marL="1828800" algn="l" defTabSz="1016000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ahoma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  <p:sp>
        <p:nvSpPr>
          <p:cNvPr id="205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90600" y="2438400"/>
            <a:ext cx="8178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marL="25400" indent="-25400" algn="l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+mj-lt"/>
          <a:ea typeface="+mj-ea"/>
          <a:cs typeface="+mj-cs"/>
        </a:defRPr>
      </a:lvl1pPr>
      <a:lvl2pPr marL="25400" indent="-25400" algn="l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34" charset="0"/>
        </a:defRPr>
      </a:lvl2pPr>
      <a:lvl3pPr marL="25400" indent="-25400" algn="l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34" charset="0"/>
        </a:defRPr>
      </a:lvl3pPr>
      <a:lvl4pPr marL="25400" indent="-25400" algn="l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34" charset="0"/>
        </a:defRPr>
      </a:lvl4pPr>
      <a:lvl5pPr marL="25400" indent="-25400" algn="l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34" charset="0"/>
        </a:defRPr>
      </a:lvl5pPr>
      <a:lvl6pPr marL="4826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34" charset="0"/>
        </a:defRPr>
      </a:lvl6pPr>
      <a:lvl7pPr marL="9398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34" charset="0"/>
        </a:defRPr>
      </a:lvl7pPr>
      <a:lvl8pPr marL="13970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34" charset="0"/>
        </a:defRPr>
      </a:lvl8pPr>
      <a:lvl9pPr marL="1854200" algn="l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Comic Sans MS" pitchFamily="34" charset="0"/>
        </a:defRPr>
      </a:lvl9pPr>
    </p:titleStyle>
    <p:bodyStyle>
      <a:lvl1pPr marL="6858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2446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2pPr>
      <a:lvl3pPr marL="18034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3pPr>
      <a:lvl4pPr marL="23622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4pPr>
      <a:lvl5pPr marL="29210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5pPr>
      <a:lvl6pPr marL="3378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6pPr>
      <a:lvl7pPr marL="3835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7pPr>
      <a:lvl8pPr marL="4292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8pPr>
      <a:lvl9pPr marL="4749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990600" y="1346200"/>
            <a:ext cx="8178800" cy="551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+mj-lt"/>
          <a:ea typeface="+mj-ea"/>
          <a:cs typeface="+mj-cs"/>
        </a:defRPr>
      </a:lvl1pPr>
      <a:lvl2pPr marL="25400" indent="-25400" algn="ctr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Stone Sans ITC TT-Semi" pitchFamily="34" charset="0"/>
        </a:defRPr>
      </a:lvl2pPr>
      <a:lvl3pPr marL="25400" indent="-25400" algn="ctr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Stone Sans ITC TT-Semi" pitchFamily="34" charset="0"/>
        </a:defRPr>
      </a:lvl3pPr>
      <a:lvl4pPr marL="25400" indent="-25400" algn="ctr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Stone Sans ITC TT-Semi" pitchFamily="34" charset="0"/>
        </a:defRPr>
      </a:lvl4pPr>
      <a:lvl5pPr marL="25400" indent="-25400" algn="ctr" rtl="0" eaLnBrk="0" fontAlgn="base" hangingPunct="0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Stone Sans ITC TT-Semi" pitchFamily="34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Stone Sans ITC TT-Semi" pitchFamily="34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Stone Sans ITC TT-Semi" pitchFamily="34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Stone Sans ITC TT-Semi" pitchFamily="34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000">
          <a:solidFill>
            <a:srgbClr val="3A3A3E"/>
          </a:solidFill>
          <a:latin typeface="Stone Sans ITC TT-Semi" pitchFamily="34" charset="0"/>
        </a:defRPr>
      </a:lvl9pPr>
    </p:titleStyle>
    <p:bodyStyle>
      <a:lvl1pPr marL="685800" indent="-533400" algn="l" rtl="0" eaLnBrk="0" fontAlgn="base" hangingPunct="0">
        <a:spcBef>
          <a:spcPct val="0"/>
        </a:spcBef>
        <a:spcAft>
          <a:spcPts val="34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244600" indent="-533400" algn="l" rtl="0" eaLnBrk="0" fontAlgn="base" hangingPunct="0">
        <a:spcBef>
          <a:spcPct val="0"/>
        </a:spcBef>
        <a:spcAft>
          <a:spcPts val="34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2pPr>
      <a:lvl3pPr marL="1803400" indent="-533400" algn="l" rtl="0" eaLnBrk="0" fontAlgn="base" hangingPunct="0">
        <a:spcBef>
          <a:spcPct val="0"/>
        </a:spcBef>
        <a:spcAft>
          <a:spcPts val="34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3pPr>
      <a:lvl4pPr marL="2362200" indent="-533400" algn="l" rtl="0" eaLnBrk="0" fontAlgn="base" hangingPunct="0">
        <a:spcBef>
          <a:spcPct val="0"/>
        </a:spcBef>
        <a:spcAft>
          <a:spcPts val="34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4pPr>
      <a:lvl5pPr marL="2921000" indent="-533400" algn="l" rtl="0" eaLnBrk="0" fontAlgn="base" hangingPunct="0">
        <a:spcBef>
          <a:spcPct val="0"/>
        </a:spcBef>
        <a:spcAft>
          <a:spcPts val="34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5pPr>
      <a:lvl6pPr marL="3378200" indent="-533400" algn="l" rtl="0" fontAlgn="base">
        <a:spcBef>
          <a:spcPct val="0"/>
        </a:spcBef>
        <a:spcAft>
          <a:spcPts val="34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6pPr>
      <a:lvl7pPr marL="3835400" indent="-533400" algn="l" rtl="0" fontAlgn="base">
        <a:spcBef>
          <a:spcPct val="0"/>
        </a:spcBef>
        <a:spcAft>
          <a:spcPts val="34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7pPr>
      <a:lvl8pPr marL="4292600" indent="-533400" algn="l" rtl="0" fontAlgn="base">
        <a:spcBef>
          <a:spcPct val="0"/>
        </a:spcBef>
        <a:spcAft>
          <a:spcPts val="34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8pPr>
      <a:lvl9pPr marL="4749800" indent="-533400" algn="l" rtl="0" fontAlgn="base">
        <a:spcBef>
          <a:spcPct val="0"/>
        </a:spcBef>
        <a:spcAft>
          <a:spcPts val="34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2pPr>
      <a:lvl3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3pPr>
      <a:lvl4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4pPr>
      <a:lvl5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9pPr>
    </p:titleStyle>
    <p:bodyStyle>
      <a:lvl1pPr marL="6858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2446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2pPr>
      <a:lvl3pPr marL="18034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3pPr>
      <a:lvl4pPr marL="23622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4pPr>
      <a:lvl5pPr marL="2921000" indent="-533400" algn="l" rtl="0" eaLnBrk="0" fontAlgn="base" hangingPunct="0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5pPr>
      <a:lvl6pPr marL="33782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6pPr>
      <a:lvl7pPr marL="38354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7pPr>
      <a:lvl8pPr marL="42926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8pPr>
      <a:lvl9pPr marL="4749800" indent="-533400" algn="l" rtl="0" fontAlgn="base">
        <a:spcBef>
          <a:spcPct val="0"/>
        </a:spcBef>
        <a:spcAft>
          <a:spcPts val="1700"/>
        </a:spcAft>
        <a:buSzPct val="77000"/>
        <a:buBlip>
          <a:blip r:embed="rId14"/>
        </a:buBlip>
        <a:defRPr sz="3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03500" y="2184400"/>
            <a:ext cx="5067300" cy="375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124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09600" y="5892800"/>
            <a:ext cx="89281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+mj-lt"/>
          <a:ea typeface="+mj-ea"/>
          <a:cs typeface="+mj-cs"/>
        </a:defRPr>
      </a:lvl1pPr>
      <a:lvl2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2pPr>
      <a:lvl3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3pPr>
      <a:lvl4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4pPr>
      <a:lvl5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9pPr>
    </p:titleStyle>
    <p:bodyStyle>
      <a:lvl1pPr marL="25400" indent="-25400" algn="ctr" rtl="0" eaLnBrk="0" fontAlgn="base" hangingPunct="0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  <a:ea typeface="+mn-ea"/>
          <a:cs typeface="+mn-cs"/>
        </a:defRPr>
      </a:lvl1pPr>
      <a:lvl2pPr marL="50800" indent="406400" algn="ctr" rtl="0" eaLnBrk="0" fontAlgn="base" hangingPunct="0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2pPr>
      <a:lvl3pPr marL="76200" indent="838200" algn="ctr" rtl="0" eaLnBrk="0" fontAlgn="base" hangingPunct="0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3pPr>
      <a:lvl4pPr marL="101600" indent="1270000" algn="ctr" rtl="0" eaLnBrk="0" fontAlgn="base" hangingPunct="0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4pPr>
      <a:lvl5pPr marL="127000" indent="1701800" algn="ctr" rtl="0" eaLnBrk="0" fontAlgn="base" hangingPunct="0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5pPr>
      <a:lvl6pPr marL="5842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6pPr>
      <a:lvl7pPr marL="10414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7pPr>
      <a:lvl8pPr marL="14986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8pPr>
      <a:lvl9pPr marL="1955800" algn="ctr" rtl="0" fontAlgn="base">
        <a:spcBef>
          <a:spcPct val="0"/>
        </a:spcBef>
        <a:spcAft>
          <a:spcPts val="200"/>
        </a:spcAft>
        <a:defRPr sz="2000">
          <a:solidFill>
            <a:srgbClr val="D7E2E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0" y="1727200"/>
            <a:ext cx="3721100" cy="467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14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355600" y="4216400"/>
            <a:ext cx="4876800" cy="279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vert="horz" wrap="square" lIns="91438" tIns="45720" rIns="9143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6149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355600" y="1930400"/>
            <a:ext cx="48768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+mj-lt"/>
          <a:ea typeface="+mj-ea"/>
          <a:cs typeface="+mj-cs"/>
        </a:defRPr>
      </a:lvl1pPr>
      <a:lvl2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2pPr>
      <a:lvl3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3pPr>
      <a:lvl4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4pPr>
      <a:lvl5pPr marL="25400" indent="-25400" algn="ctr" rtl="0" eaLnBrk="0" fontAlgn="base" hangingPunct="0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800" b="1">
          <a:solidFill>
            <a:srgbClr val="D7E2EE"/>
          </a:solidFill>
          <a:latin typeface="Comic Sans MS" pitchFamily="34" charset="0"/>
        </a:defRPr>
      </a:lvl9pPr>
    </p:titleStyle>
    <p:bodyStyle>
      <a:lvl1pPr marL="25400" indent="-25400" algn="ctr" rtl="0" eaLnBrk="0" fontAlgn="base" hangingPunct="0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  <a:ea typeface="+mn-ea"/>
          <a:cs typeface="+mn-cs"/>
        </a:defRPr>
      </a:lvl1pPr>
      <a:lvl2pPr marL="50800" indent="406400" algn="ctr" rtl="0" eaLnBrk="0" fontAlgn="base" hangingPunct="0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2pPr>
      <a:lvl3pPr marL="76200" indent="838200" algn="ctr" rtl="0" eaLnBrk="0" fontAlgn="base" hangingPunct="0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3pPr>
      <a:lvl4pPr marL="101600" indent="1270000" algn="ctr" rtl="0" eaLnBrk="0" fontAlgn="base" hangingPunct="0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4pPr>
      <a:lvl5pPr marL="127000" indent="1701800" algn="ctr" rtl="0" eaLnBrk="0" fontAlgn="base" hangingPunct="0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5pPr>
      <a:lvl6pPr marL="5842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6pPr>
      <a:lvl7pPr marL="10414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7pPr>
      <a:lvl8pPr marL="14986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8pPr>
      <a:lvl9pPr marL="1955800" algn="ctr" rtl="0" fontAlgn="base">
        <a:spcBef>
          <a:spcPct val="0"/>
        </a:spcBef>
        <a:spcAft>
          <a:spcPts val="200"/>
        </a:spcAft>
        <a:defRPr sz="2800" b="1">
          <a:solidFill>
            <a:srgbClr val="D7E2E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7171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-3543300" y="6654800"/>
            <a:ext cx="36195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7172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/>
  <p:txStyles>
    <p:titleStyle>
      <a:lvl1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2pPr>
      <a:lvl3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3pPr>
      <a:lvl4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4pPr>
      <a:lvl5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5pPr>
      <a:lvl6pPr marL="4826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6pPr>
      <a:lvl7pPr marL="9398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7pPr>
      <a:lvl8pPr marL="13970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8pPr>
      <a:lvl9pPr marL="18542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9pPr>
    </p:titleStyle>
    <p:bodyStyle>
      <a:lvl1pPr marL="6096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10922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2pPr>
      <a:lvl3pPr marL="15748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3pPr>
      <a:lvl4pPr marL="20574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4pPr>
      <a:lvl5pPr marL="25400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5pPr>
      <a:lvl6pPr marL="2997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6pPr>
      <a:lvl7pPr marL="3454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7pPr>
      <a:lvl8pPr marL="3911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8pPr>
      <a:lvl9pPr marL="4368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130300" y="2438400"/>
            <a:ext cx="42799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8195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txStyles>
    <p:titleStyle>
      <a:lvl1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2pPr>
      <a:lvl3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3pPr>
      <a:lvl4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4pPr>
      <a:lvl5pPr marL="25400" indent="-25400" algn="l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5pPr>
      <a:lvl6pPr marL="4826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6pPr>
      <a:lvl7pPr marL="9398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7pPr>
      <a:lvl8pPr marL="13970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8pPr>
      <a:lvl9pPr marL="1854200" algn="l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9pPr>
    </p:titleStyle>
    <p:bodyStyle>
      <a:lvl1pPr marL="6096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10922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2pPr>
      <a:lvl3pPr marL="15748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3pPr>
      <a:lvl4pPr marL="20574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4pPr>
      <a:lvl5pPr marL="25400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5pPr>
      <a:lvl6pPr marL="2997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6pPr>
      <a:lvl7pPr marL="3454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7pPr>
      <a:lvl8pPr marL="3911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8pPr>
      <a:lvl9pPr marL="4368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60400" y="2438400"/>
            <a:ext cx="84963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Level One</a:t>
            </a:r>
          </a:p>
          <a:p>
            <a:pPr lvl="1"/>
            <a:r>
              <a:rPr lang="en-US" smtClean="0"/>
              <a:t>Body Level Two</a:t>
            </a:r>
          </a:p>
          <a:p>
            <a:pPr lvl="2"/>
            <a:r>
              <a:rPr lang="en-US" smtClean="0"/>
              <a:t>Body Level Three</a:t>
            </a:r>
          </a:p>
          <a:p>
            <a:pPr lvl="3"/>
            <a:r>
              <a:rPr lang="en-US" smtClean="0"/>
              <a:t>Body Level Four</a:t>
            </a:r>
          </a:p>
          <a:p>
            <a:pPr lvl="4"/>
            <a:r>
              <a:rPr lang="en-US" smtClean="0"/>
              <a:t>Body Level Five</a:t>
            </a:r>
          </a:p>
        </p:txBody>
      </p:sp>
      <p:sp>
        <p:nvSpPr>
          <p:cNvPr id="9219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460500" y="1104900"/>
            <a:ext cx="7239000" cy="133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+mj-lt"/>
          <a:ea typeface="+mj-ea"/>
          <a:cs typeface="+mj-cs"/>
        </a:defRPr>
      </a:lvl1pPr>
      <a:lvl2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2pPr>
      <a:lvl3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3pPr>
      <a:lvl4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4pPr>
      <a:lvl5pPr marL="25400" indent="-25400" algn="ctr" rtl="0" eaLnBrk="0" fontAlgn="base" hangingPunct="0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5pPr>
      <a:lvl6pPr marL="4826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6pPr>
      <a:lvl7pPr marL="9398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7pPr>
      <a:lvl8pPr marL="13970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8pPr>
      <a:lvl9pPr marL="1854200" algn="ctr" rtl="0" fontAlgn="base">
        <a:spcBef>
          <a:spcPct val="0"/>
        </a:spcBef>
        <a:spcAft>
          <a:spcPts val="200"/>
        </a:spcAft>
        <a:defRPr sz="5000" b="1">
          <a:solidFill>
            <a:srgbClr val="3A3A3E"/>
          </a:solidFill>
          <a:latin typeface="Comic Sans MS" pitchFamily="34" charset="0"/>
        </a:defRPr>
      </a:lvl9pPr>
    </p:titleStyle>
    <p:bodyStyle>
      <a:lvl1pPr marL="6096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10922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2pPr>
      <a:lvl3pPr marL="15748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3pPr>
      <a:lvl4pPr marL="20574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4pPr>
      <a:lvl5pPr marL="2540000" indent="-457200" algn="l" rtl="0" eaLnBrk="0" fontAlgn="base" hangingPunct="0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5pPr>
      <a:lvl6pPr marL="29972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6pPr>
      <a:lvl7pPr marL="34544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7pPr>
      <a:lvl8pPr marL="39116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8pPr>
      <a:lvl9pPr marL="4368800" indent="-457200" algn="l" rtl="0" fontAlgn="base">
        <a:spcBef>
          <a:spcPct val="0"/>
        </a:spcBef>
        <a:spcAft>
          <a:spcPts val="2800"/>
        </a:spcAft>
        <a:buSzPct val="77000"/>
        <a:buBlip>
          <a:blip r:embed="rId14"/>
        </a:buBlip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1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11.xml"/><Relationship Id="rId1" Type="http://schemas.openxmlformats.org/officeDocument/2006/relationships/vmlDrawing" Target="../drawings/vmlDrawing7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879600" y="2438400"/>
            <a:ext cx="6705600" cy="2146300"/>
          </a:xfrm>
          <a:noFill/>
        </p:spPr>
        <p:txBody>
          <a:bodyPr/>
          <a:lstStyle/>
          <a:p>
            <a:pPr eaLnBrk="1" hangingPunct="1">
              <a:tabLst>
                <a:tab pos="1270000" algn="l"/>
              </a:tabLst>
            </a:pPr>
            <a:r>
              <a:rPr lang="en-US" sz="6600" smtClean="0"/>
              <a:t/>
            </a:r>
            <a:br>
              <a:rPr lang="en-US" sz="6600" smtClean="0"/>
            </a:br>
            <a:r>
              <a:rPr lang="en-US" sz="6600" smtClean="0">
                <a:solidFill>
                  <a:schemeClr val="accent2"/>
                </a:solidFill>
              </a:rPr>
              <a:t>Introduction To Logarithms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565400" y="2133600"/>
            <a:ext cx="4902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3600"/>
              <a:t>Now a mathematician understands exactly what that means.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70200" y="4343400"/>
            <a:ext cx="39179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3600">
                <a:solidFill>
                  <a:srgbClr val="FB1D18"/>
                </a:solidFill>
              </a:rPr>
              <a:t>But, many a student is left scratching their head.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51000" y="2362200"/>
            <a:ext cx="70612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400">
                <a:solidFill>
                  <a:srgbClr val="00031D"/>
                </a:solidFill>
              </a:rPr>
              <a:t>The first, and perhaps the most important step, in understanding logarithms is to realize that they always relate back to exponential equations.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879600" y="2362200"/>
            <a:ext cx="55245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/>
              <a:t>You must be able to convert an exponential equation into logarithmic form and vice versa.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27200" y="5105400"/>
            <a:ext cx="6731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FF0A05"/>
                </a:solidFill>
              </a:rPr>
              <a:t>So let’s get a lot of practice with this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2032000" y="1066800"/>
            <a:ext cx="2413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/>
              <a:t>Example 1: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74800" y="4419600"/>
            <a:ext cx="1581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1500FF"/>
                </a:solidFill>
              </a:rPr>
              <a:t>Solution: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200" y="4419600"/>
            <a:ext cx="2197100" cy="66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13000" y="5638800"/>
            <a:ext cx="49911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1C06FF"/>
                </a:solidFill>
              </a:rPr>
              <a:t>We read this as: ”the log base 2 of 8 is equal to 3”.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>
            <p:ph/>
          </p:nvPr>
        </p:nvGraphicFramePr>
        <p:xfrm>
          <a:off x="1346200" y="2362200"/>
          <a:ext cx="6772275" cy="757238"/>
        </p:xfrm>
        <a:graphic>
          <a:graphicData uri="http://schemas.openxmlformats.org/presentationml/2006/ole">
            <p:oleObj spid="_x0000_s24582" name="Equation" r:id="rId4" imgW="20447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9" grpId="0"/>
      <p:bldP spid="24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175000" y="1066800"/>
            <a:ext cx="24066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Example 1a: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2362200"/>
            <a:ext cx="6851650" cy="527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70000" y="3733800"/>
            <a:ext cx="15795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1C06FF"/>
                </a:solidFill>
              </a:rPr>
              <a:t>Solution: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3733800"/>
            <a:ext cx="2144713" cy="596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98800" y="5029200"/>
            <a:ext cx="37211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1C06FF"/>
                </a:solidFill>
              </a:rPr>
              <a:t>Read as: “the log base 4 of 16 is equal to 2”.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3" grpId="0"/>
      <p:bldP spid="256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870200" y="1143000"/>
            <a:ext cx="2895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Example 1b: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3810000"/>
            <a:ext cx="38163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1C06F8"/>
                </a:solidFill>
              </a:rPr>
              <a:t>Solution: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2286000"/>
            <a:ext cx="5949950" cy="912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2200" y="3505200"/>
            <a:ext cx="2108200" cy="1023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aphicFrame>
        <p:nvGraphicFramePr>
          <p:cNvPr id="26640" name="Object 16"/>
          <p:cNvGraphicFramePr>
            <a:graphicFrameLocks noChangeAspect="1"/>
          </p:cNvGraphicFramePr>
          <p:nvPr>
            <p:ph/>
          </p:nvPr>
        </p:nvGraphicFramePr>
        <p:xfrm>
          <a:off x="1422400" y="4800600"/>
          <a:ext cx="6772275" cy="966788"/>
        </p:xfrm>
        <a:graphic>
          <a:graphicData uri="http://schemas.openxmlformats.org/presentationml/2006/ole">
            <p:oleObj spid="_x0000_s26630" name="Equation" r:id="rId5" imgW="2755900" imgH="3937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184400" y="2209800"/>
            <a:ext cx="5257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3600">
                <a:solidFill>
                  <a:srgbClr val="0906FD"/>
                </a:solidFill>
              </a:rPr>
              <a:t>Okay, so now it’s time for you to try some on your own.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4343400"/>
            <a:ext cx="7512050" cy="534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aphicFrame>
        <p:nvGraphicFramePr>
          <p:cNvPr id="27652" name="Object 4"/>
          <p:cNvGraphicFramePr>
            <a:graphicFrameLocks noChangeAspect="1"/>
          </p:cNvGraphicFramePr>
          <p:nvPr>
            <p:ph/>
          </p:nvPr>
        </p:nvGraphicFramePr>
        <p:xfrm>
          <a:off x="1498600" y="5562600"/>
          <a:ext cx="6772275" cy="1171575"/>
        </p:xfrm>
        <a:graphic>
          <a:graphicData uri="http://schemas.openxmlformats.org/presentationml/2006/ole">
            <p:oleObj spid="_x0000_s27652" name="Equation" r:id="rId4" imgW="13208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4495800"/>
            <a:ext cx="2452688" cy="785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89000" y="4572000"/>
            <a:ext cx="2457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3600">
                <a:solidFill>
                  <a:srgbClr val="0906FD"/>
                </a:solidFill>
              </a:rPr>
              <a:t>Solution: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2971800"/>
            <a:ext cx="7507288" cy="550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2743200"/>
            <a:ext cx="7227888" cy="950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08000" y="4953000"/>
            <a:ext cx="3282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4800600"/>
            <a:ext cx="3011488" cy="12049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93800" y="5105400"/>
            <a:ext cx="32829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4876800"/>
            <a:ext cx="2400300" cy="1317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2362200"/>
            <a:ext cx="5280025" cy="1565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965200" y="2667000"/>
            <a:ext cx="7962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Logarithms were originally 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developed to simplify complex 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arithmetic calculations. </a:t>
            </a:r>
          </a:p>
          <a:p>
            <a:pPr>
              <a:tabLst>
                <a:tab pos="838200" algn="l"/>
              </a:tabLst>
            </a:pPr>
            <a:endParaRPr lang="en-US" sz="24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endParaRPr lang="en-US" sz="24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They were designed to transform 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multiplicative processes 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into additive ones. </a:t>
            </a:r>
          </a:p>
          <a:p>
            <a:pPr>
              <a:tabLst>
                <a:tab pos="838200" algn="l"/>
              </a:tabLst>
            </a:pPr>
            <a:endParaRPr lang="en-US" sz="18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endParaRPr lang="en-US" sz="18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endParaRPr lang="en-US" sz="18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endParaRPr lang="en-US" sz="1800">
              <a:solidFill>
                <a:schemeClr val="tx1"/>
              </a:solidFill>
              <a:latin typeface="Stone Sans ITC TT-S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184400" y="2389188"/>
            <a:ext cx="55943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It is also very important to be able to start with a logarithmic expression and change this into exponential form.</a:t>
            </a:r>
          </a:p>
          <a:p>
            <a:pPr>
              <a:tabLst>
                <a:tab pos="838200" algn="l"/>
              </a:tabLst>
            </a:pPr>
            <a:endParaRPr lang="en-US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This is simply the reverse of </a:t>
            </a:r>
          </a:p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what we just did.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098800" y="1143000"/>
            <a:ext cx="2768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Example 1: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2743200"/>
            <a:ext cx="7261225" cy="512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489200" y="4114800"/>
            <a:ext cx="15795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3505FF"/>
                </a:solidFill>
              </a:rPr>
              <a:t>Solution: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600" y="4114800"/>
            <a:ext cx="1262063" cy="412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098800" y="1219200"/>
            <a:ext cx="2768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Example 2: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00" y="2438400"/>
            <a:ext cx="6416675" cy="874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41600" y="4267200"/>
            <a:ext cx="15795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3505FF"/>
                </a:solidFill>
              </a:rPr>
              <a:t>Solution: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4114800"/>
            <a:ext cx="1073150" cy="809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260600" y="2209800"/>
            <a:ext cx="5867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3600">
                <a:solidFill>
                  <a:srgbClr val="3505FF"/>
                </a:solidFill>
              </a:rPr>
              <a:t>Okay, now you try these next three.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3733800"/>
            <a:ext cx="7107238" cy="44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400" y="5638800"/>
            <a:ext cx="6921500" cy="901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9600" y="4572000"/>
            <a:ext cx="7007225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2590800"/>
            <a:ext cx="7107238" cy="449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803400" y="43434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0" y="4495800"/>
            <a:ext cx="1909763" cy="493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2514600"/>
            <a:ext cx="7007225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803400" y="44958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>
            <p:ph/>
          </p:nvPr>
        </p:nvGraphicFramePr>
        <p:xfrm>
          <a:off x="5080000" y="4267200"/>
          <a:ext cx="2057400" cy="1279525"/>
        </p:xfrm>
        <a:graphic>
          <a:graphicData uri="http://schemas.openxmlformats.org/presentationml/2006/ole">
            <p:oleObj spid="_x0000_s36868" name="Equation" r:id="rId4" imgW="609336" imgH="393529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590800"/>
            <a:ext cx="7505700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08200" y="50292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4876800"/>
            <a:ext cx="1576388" cy="806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336800" y="2066925"/>
            <a:ext cx="53594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We now know that a logarithm is perhaps best understood 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as being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closely related to an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exponential equation.</a:t>
            </a:r>
          </a:p>
          <a:p>
            <a:pPr>
              <a:tabLst>
                <a:tab pos="838200" algn="l"/>
              </a:tabLst>
            </a:pPr>
            <a:endParaRPr lang="en-US" sz="28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In fact, whenever we get stuck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in the problems that follow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we will return to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this one simple insight.</a:t>
            </a:r>
          </a:p>
          <a:p>
            <a:pPr>
              <a:tabLst>
                <a:tab pos="838200" algn="l"/>
              </a:tabLst>
            </a:pPr>
            <a:endParaRPr lang="en-US" sz="28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We might even state a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simple rule.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2184400" y="2438400"/>
            <a:ext cx="5651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When working with logarithms,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if ever you get “stuck”, try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rewriting the problem in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exponential form.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387600" y="4699000"/>
            <a:ext cx="53848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Conversely, when working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with exponential expressions,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if ever you get “stuck”, try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rewriting the problem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in logarithmic form.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40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336800" y="2514600"/>
            <a:ext cx="5473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000">
                <a:solidFill>
                  <a:schemeClr val="tx1"/>
                </a:solidFill>
                <a:latin typeface="Stone Sans ITC TT-Semi" pitchFamily="34" charset="0"/>
              </a:rPr>
              <a:t>Let’s see if this simple rule</a:t>
            </a:r>
          </a:p>
          <a:p>
            <a:pPr>
              <a:tabLst>
                <a:tab pos="838200" algn="l"/>
              </a:tabLst>
            </a:pPr>
            <a:r>
              <a:rPr lang="en-US" sz="4000">
                <a:solidFill>
                  <a:schemeClr val="tx1"/>
                </a:solidFill>
                <a:latin typeface="Stone Sans ITC TT-Semi" pitchFamily="34" charset="0"/>
              </a:rPr>
              <a:t>can help us solve some</a:t>
            </a:r>
          </a:p>
          <a:p>
            <a:pPr>
              <a:tabLst>
                <a:tab pos="838200" algn="l"/>
              </a:tabLst>
            </a:pPr>
            <a:r>
              <a:rPr lang="en-US" sz="4000">
                <a:solidFill>
                  <a:schemeClr val="tx1"/>
                </a:solidFill>
                <a:latin typeface="Stone Sans ITC TT-Semi" pitchFamily="34" charset="0"/>
              </a:rPr>
              <a:t>of the following problems.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565400" y="2362200"/>
            <a:ext cx="49117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If at first this seems like no big deal, 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then try multiplying 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2,234,459,912 and 3,456,234,459.</a:t>
            </a:r>
          </a:p>
          <a:p>
            <a:pPr>
              <a:tabLst>
                <a:tab pos="838200" algn="l"/>
              </a:tabLst>
            </a:pPr>
            <a:endParaRPr lang="en-US" sz="24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 sz="3600">
                <a:solidFill>
                  <a:schemeClr val="hlink"/>
                </a:solidFill>
                <a:latin typeface="Stone Sans ITC TT-Semi" pitchFamily="34" charset="0"/>
              </a:rPr>
              <a:t>Without a calculator !</a:t>
            </a:r>
            <a:endParaRPr lang="en-US" sz="2400">
              <a:solidFill>
                <a:schemeClr val="hlink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 </a:t>
            </a:r>
          </a:p>
          <a:p>
            <a:pPr>
              <a:tabLst>
                <a:tab pos="838200" algn="l"/>
              </a:tabLst>
            </a:pPr>
            <a:endParaRPr lang="en-US" sz="24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Clearly, it is a lot easier to add 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tx1"/>
                </a:solidFill>
                <a:latin typeface="Stone Sans ITC TT-Semi" pitchFamily="34" charset="0"/>
              </a:rPr>
              <a:t>these two numbers.</a:t>
            </a:r>
          </a:p>
          <a:p>
            <a:pPr>
              <a:tabLst>
                <a:tab pos="838200" algn="l"/>
              </a:tabLst>
            </a:pPr>
            <a:endParaRPr lang="en-US" sz="24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endParaRPr lang="en-US" sz="2400">
              <a:solidFill>
                <a:schemeClr val="tx1"/>
              </a:solidFill>
              <a:latin typeface="Stone Sans ITC TT-S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251200" y="37338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489200" y="4648200"/>
            <a:ext cx="4502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0609FF"/>
                </a:solidFill>
              </a:rPr>
              <a:t>Let’s rewrite the problem in exponential form.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800" y="5943600"/>
            <a:ext cx="1073150" cy="404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946400" y="6629400"/>
            <a:ext cx="3905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rgbClr val="1B05FF"/>
                </a:solidFill>
              </a:rPr>
              <a:t>We’re finished !</a:t>
            </a:r>
          </a:p>
        </p:txBody>
      </p:sp>
      <p:graphicFrame>
        <p:nvGraphicFramePr>
          <p:cNvPr id="41990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2489200" y="2438400"/>
          <a:ext cx="4241800" cy="676275"/>
        </p:xfrm>
        <a:graphic>
          <a:graphicData uri="http://schemas.openxmlformats.org/presentationml/2006/ole">
            <p:oleObj spid="_x0000_s41990" name="Equation" r:id="rId4" imgW="1435100" imgH="228600" progId="Equation.DSMT4">
              <p:embed/>
            </p:oleObj>
          </a:graphicData>
        </a:graphic>
      </p:graphicFrame>
      <p:graphicFrame>
        <p:nvGraphicFramePr>
          <p:cNvPr id="41991" name="Object 14"/>
          <p:cNvGraphicFramePr>
            <a:graphicFrameLocks noChangeAspect="1"/>
          </p:cNvGraphicFramePr>
          <p:nvPr>
            <p:ph sz="half" idx="1"/>
          </p:nvPr>
        </p:nvGraphicFramePr>
        <p:xfrm>
          <a:off x="2489200" y="457200"/>
          <a:ext cx="4241800" cy="1257300"/>
        </p:xfrm>
        <a:graphic>
          <a:graphicData uri="http://schemas.openxmlformats.org/presentationml/2006/ole">
            <p:oleObj spid="_x0000_s41991" name="Equation" r:id="rId5" imgW="6858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79400" y="39624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400" y="5181600"/>
            <a:ext cx="1143000" cy="863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022600" y="4038600"/>
            <a:ext cx="45021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/>
              <a:t> </a:t>
            </a:r>
            <a:r>
              <a:rPr lang="en-US">
                <a:solidFill>
                  <a:srgbClr val="1B05FF"/>
                </a:solidFill>
              </a:rPr>
              <a:t>Rewrite the problem in exponential form.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5410200"/>
            <a:ext cx="1320800" cy="482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5600" y="6172200"/>
            <a:ext cx="1123950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8000" y="6934200"/>
            <a:ext cx="87471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aphicFrame>
        <p:nvGraphicFramePr>
          <p:cNvPr id="47114" name="Object 10"/>
          <p:cNvGraphicFramePr>
            <a:graphicFrameLocks noChangeAspect="1"/>
          </p:cNvGraphicFramePr>
          <p:nvPr>
            <p:ph sz="half" idx="1"/>
          </p:nvPr>
        </p:nvGraphicFramePr>
        <p:xfrm>
          <a:off x="2032000" y="2133600"/>
          <a:ext cx="4724400" cy="1241425"/>
        </p:xfrm>
        <a:graphic>
          <a:graphicData uri="http://schemas.openxmlformats.org/presentationml/2006/ole">
            <p:oleObj spid="_x0000_s43016" name="Equation" r:id="rId7" imgW="1497950" imgH="393529" progId="Equation.DSMT4">
              <p:embed/>
            </p:oleObj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>
            <p:ph sz="half" idx="2"/>
          </p:nvPr>
        </p:nvGraphicFramePr>
        <p:xfrm>
          <a:off x="2413000" y="457200"/>
          <a:ext cx="4241800" cy="1257300"/>
        </p:xfrm>
        <a:graphic>
          <a:graphicData uri="http://schemas.openxmlformats.org/presentationml/2006/ole">
            <p:oleObj spid="_x0000_s43017" name="Equation" r:id="rId8" imgW="698197" imgH="203112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870200" y="1066800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3600">
                <a:solidFill>
                  <a:schemeClr val="accent2"/>
                </a:solidFill>
              </a:rPr>
              <a:t>Example 3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2413000"/>
            <a:ext cx="3225800" cy="527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17600" y="4343400"/>
            <a:ext cx="4508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1B05FF"/>
                </a:solidFill>
              </a:rPr>
              <a:t>Try setting this up like this: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7400" y="5105400"/>
            <a:ext cx="1670050" cy="450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232400" y="5105400"/>
            <a:ext cx="4546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FF0513"/>
                </a:solidFill>
              </a:rPr>
              <a:t>Now rewrite in exponential form.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3200" y="5715000"/>
            <a:ext cx="1157288" cy="368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3200" y="6172200"/>
            <a:ext cx="11811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1800" y="6705600"/>
            <a:ext cx="800100" cy="385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8131" grpId="0"/>
      <p:bldP spid="48132" grpId="0"/>
      <p:bldP spid="481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2717800" y="2133600"/>
            <a:ext cx="46164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/>
              <a:t>These next two problems tend to be some of the trickiest to evaluate.</a:t>
            </a:r>
          </a:p>
          <a:p>
            <a:pPr>
              <a:tabLst>
                <a:tab pos="838200" algn="l"/>
              </a:tabLst>
            </a:pPr>
            <a:endParaRPr lang="en-US"/>
          </a:p>
          <a:p>
            <a:pPr>
              <a:tabLst>
                <a:tab pos="838200" algn="l"/>
              </a:tabLst>
            </a:pPr>
            <a:r>
              <a:rPr lang="en-US"/>
              <a:t> Actually, they are merely identities and </a:t>
            </a:r>
          </a:p>
          <a:p>
            <a:pPr>
              <a:tabLst>
                <a:tab pos="838200" algn="l"/>
              </a:tabLst>
            </a:pPr>
            <a:r>
              <a:rPr lang="en-US"/>
              <a:t>the use of our simple</a:t>
            </a:r>
          </a:p>
          <a:p>
            <a:pPr>
              <a:tabLst>
                <a:tab pos="838200" algn="l"/>
              </a:tabLst>
            </a:pPr>
            <a:r>
              <a:rPr lang="en-US"/>
              <a:t> rule </a:t>
            </a:r>
          </a:p>
          <a:p>
            <a:pPr>
              <a:tabLst>
                <a:tab pos="838200" algn="l"/>
              </a:tabLst>
            </a:pPr>
            <a:r>
              <a:rPr lang="en-US"/>
              <a:t>will show this. </a:t>
            </a:r>
          </a:p>
          <a:p>
            <a:pPr>
              <a:tabLst>
                <a:tab pos="838200" algn="l"/>
              </a:tabLst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2946400" y="1066800"/>
            <a:ext cx="2222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Example 4</a:t>
            </a:r>
            <a:r>
              <a:rPr lang="en-US"/>
              <a:t>   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413000"/>
            <a:ext cx="3376612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959100" y="4914900"/>
            <a:ext cx="444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0609FF"/>
                </a:solidFill>
              </a:rPr>
              <a:t>Now take it out of the logarithmic form </a:t>
            </a:r>
          </a:p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0609FF"/>
                </a:solidFill>
              </a:rPr>
              <a:t>and write it in exponential form.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4229100"/>
            <a:ext cx="1635125" cy="481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162300" y="4330700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0708FF"/>
                </a:solidFill>
              </a:rPr>
              <a:t>First, we write the problem with a variable.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813300"/>
            <a:ext cx="1027113" cy="3413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4700" y="5380038"/>
            <a:ext cx="7540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6090" name="Rectangle 10"/>
          <p:cNvSpPr>
            <a:spLocks/>
          </p:cNvSpPr>
          <p:nvPr/>
        </p:nvSpPr>
        <p:spPr bwMode="auto">
          <a:xfrm>
            <a:off x="5156200" y="609600"/>
            <a:ext cx="457200" cy="838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9" grpId="0"/>
      <p:bldP spid="50180" grpId="0"/>
      <p:bldP spid="501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098800" y="1066800"/>
            <a:ext cx="2222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Example 5</a:t>
            </a:r>
            <a:r>
              <a:rPr lang="en-US"/>
              <a:t>   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2349500"/>
            <a:ext cx="30607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4208463"/>
            <a:ext cx="1563687" cy="501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162300" y="4330700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0708FF"/>
                </a:solidFill>
              </a:rPr>
              <a:t>First, we write the problem with a variable.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3" y="4851400"/>
            <a:ext cx="2217737" cy="436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746500" y="4800600"/>
            <a:ext cx="444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0609FF"/>
                </a:solidFill>
              </a:rPr>
              <a:t>Now take it out of the exponential form </a:t>
            </a:r>
          </a:p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0609FF"/>
                </a:solidFill>
              </a:rPr>
              <a:t>and write it in logarithmic form.</a:t>
            </a: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7050" y="5346700"/>
            <a:ext cx="3511550" cy="266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9300" y="5614988"/>
            <a:ext cx="977900" cy="407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51203" grpId="0"/>
      <p:bldP spid="51205" grpId="0"/>
      <p:bldP spid="512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203575" y="2197100"/>
            <a:ext cx="37528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3600">
                <a:solidFill>
                  <a:srgbClr val="FF0505"/>
                </a:solidFill>
              </a:rPr>
              <a:t>Ask your teacher about the last two</a:t>
            </a:r>
          </a:p>
          <a:p>
            <a:pPr>
              <a:tabLst>
                <a:tab pos="838200" algn="l"/>
              </a:tabLst>
            </a:pPr>
            <a:r>
              <a:rPr lang="en-US" sz="3600">
                <a:solidFill>
                  <a:srgbClr val="FF0505"/>
                </a:solidFill>
              </a:rPr>
              <a:t>examples. </a:t>
            </a:r>
          </a:p>
          <a:p>
            <a:pPr>
              <a:tabLst>
                <a:tab pos="838200" algn="l"/>
              </a:tabLst>
            </a:pPr>
            <a:endParaRPr lang="en-US" sz="3600">
              <a:solidFill>
                <a:srgbClr val="FF0505"/>
              </a:solidFill>
            </a:endParaRPr>
          </a:p>
          <a:p>
            <a:pPr>
              <a:tabLst>
                <a:tab pos="838200" algn="l"/>
              </a:tabLst>
            </a:pPr>
            <a:r>
              <a:rPr lang="en-US" sz="3600">
                <a:solidFill>
                  <a:srgbClr val="FF0505"/>
                </a:solidFill>
              </a:rPr>
              <a:t>They may show you a nice shortcut.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413000" y="2133600"/>
            <a:ext cx="5334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Finally, we want to take a look at the Property of Equality for Logarithmic Functions.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4038600"/>
            <a:ext cx="6392863" cy="1333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032000" y="5410200"/>
            <a:ext cx="6381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hlink"/>
                </a:solidFill>
                <a:latin typeface="Stone Sans ITC TT-Semi" pitchFamily="34" charset="0"/>
              </a:rPr>
              <a:t>Basically, with logarithmic functions,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chemeClr val="hlink"/>
                </a:solidFill>
                <a:latin typeface="Stone Sans ITC TT-Semi" pitchFamily="34" charset="0"/>
              </a:rPr>
              <a:t>if the bases match on both sides of the equal sign , then simply set the arguments equal.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  <p:bldP spid="532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108200" y="1219200"/>
            <a:ext cx="223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Example 1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888" y="2565400"/>
            <a:ext cx="5726112" cy="501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04800" y="34290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498600" y="4267200"/>
            <a:ext cx="5880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1A0CFF"/>
                </a:solidFill>
              </a:rPr>
              <a:t>Since the bases are both ‘3’ we simply set the arguments equal.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7400" y="5181600"/>
            <a:ext cx="2170113" cy="317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400" y="5638800"/>
            <a:ext cx="1677988" cy="33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9400" y="6019800"/>
            <a:ext cx="1249363" cy="374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8000" y="6477000"/>
            <a:ext cx="1036638" cy="361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5" grpId="0"/>
      <p:bldP spid="5427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794000" y="1143000"/>
            <a:ext cx="2235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Example 2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2463800"/>
            <a:ext cx="5553075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79400" y="33528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028700" y="4089400"/>
            <a:ext cx="652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1A0CFF"/>
                </a:solidFill>
              </a:rPr>
              <a:t>Since the bases are both ‘8’ we simply set the arguments equal.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300" y="4419600"/>
            <a:ext cx="2254250" cy="444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950" y="5016500"/>
            <a:ext cx="2806700" cy="430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50" y="5575300"/>
            <a:ext cx="2927350" cy="425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140200" y="5092700"/>
            <a:ext cx="1219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1407FF"/>
                </a:solidFill>
              </a:rPr>
              <a:t>Factor</a:t>
            </a:r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8550" y="6108700"/>
            <a:ext cx="4238625" cy="404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2050" y="6604000"/>
            <a:ext cx="2828925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387850" y="6642100"/>
            <a:ext cx="3054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1407FF"/>
                </a:solidFill>
              </a:rPr>
              <a:t>continued on the next page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55299" grpId="0"/>
      <p:bldP spid="55300" grpId="0"/>
      <p:bldP spid="55304" grpId="0"/>
      <p:bldP spid="553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2211388"/>
            <a:ext cx="101600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Today of course we have calculators </a:t>
            </a:r>
          </a:p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and scientific notation to deal with such </a:t>
            </a:r>
          </a:p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large numbers. </a:t>
            </a:r>
          </a:p>
          <a:p>
            <a:pPr>
              <a:tabLst>
                <a:tab pos="838200" algn="l"/>
              </a:tabLst>
            </a:pPr>
            <a:endParaRPr lang="en-US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endParaRPr lang="en-US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So at first glance, it would seem that</a:t>
            </a:r>
          </a:p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logarithms have become obsolete.</a:t>
            </a:r>
          </a:p>
          <a:p>
            <a:pPr>
              <a:tabLst>
                <a:tab pos="838200" algn="l"/>
              </a:tabLst>
            </a:pPr>
            <a:endParaRPr lang="en-US">
              <a:solidFill>
                <a:schemeClr val="tx1"/>
              </a:solidFill>
              <a:latin typeface="Stone Sans ITC TT-S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2260600" y="762000"/>
            <a:ext cx="3733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Example 2</a:t>
            </a:r>
          </a:p>
          <a:p>
            <a:pPr>
              <a:tabLst>
                <a:tab pos="838200" algn="l"/>
              </a:tabLst>
            </a:pPr>
            <a:r>
              <a:rPr lang="en-US">
                <a:solidFill>
                  <a:schemeClr val="accent2"/>
                </a:solidFill>
              </a:rPr>
              <a:t>continued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2184400"/>
            <a:ext cx="5553075" cy="546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31800" y="2971800"/>
            <a:ext cx="27813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800">
                <a:solidFill>
                  <a:srgbClr val="0806E4"/>
                </a:solidFill>
              </a:rPr>
              <a:t>Solution: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800" y="3733800"/>
            <a:ext cx="2851150" cy="342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498600" y="4343400"/>
            <a:ext cx="58864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030BFF"/>
                </a:solidFill>
              </a:rPr>
              <a:t>It appears that we have 2 solutions here.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030BFF"/>
                </a:solidFill>
              </a:rPr>
              <a:t>If we take a closer look at the definition of a logarithm however, we will see that not only must we use positive bases, but also we see that the arguments must be positive as well. Therefore -2 is not a solution.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030BFF"/>
                </a:solidFill>
              </a:rPr>
              <a:t>Let’s end this lesson by taking a closer look at this.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56323" grpId="0"/>
      <p:bldP spid="563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139950" y="2095500"/>
            <a:ext cx="52451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Our final concern  then is to determine why logarithms like the one below are undefined.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327400" y="5638800"/>
            <a:ext cx="3105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hlink"/>
                </a:solidFill>
                <a:latin typeface="Stone Sans ITC TT-Semi" pitchFamily="34" charset="0"/>
              </a:rPr>
              <a:t>Can anyone give us an explanation ?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>
            <p:ph/>
          </p:nvPr>
        </p:nvGraphicFramePr>
        <p:xfrm>
          <a:off x="2870200" y="3733800"/>
          <a:ext cx="3675063" cy="1470025"/>
        </p:xfrm>
        <a:graphic>
          <a:graphicData uri="http://schemas.openxmlformats.org/presentationml/2006/ole">
            <p:oleObj spid="_x0000_s53252" name="Equation" r:id="rId3" imgW="571252" imgH="228501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  <p:bldP spid="573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146300" y="2362200"/>
            <a:ext cx="5867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0E09FF"/>
                </a:solidFill>
              </a:rPr>
              <a:t>One easy explanation is to simply rewrite this logarithm in exponential form. </a:t>
            </a:r>
          </a:p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0E09FF"/>
                </a:solidFill>
              </a:rPr>
              <a:t>We’ll then see why a negative value is not permitted.</a:t>
            </a:r>
          </a:p>
          <a:p>
            <a:pPr>
              <a:tabLst>
                <a:tab pos="838200" algn="l"/>
              </a:tabLst>
            </a:pPr>
            <a:endParaRPr lang="en-US" sz="2400">
              <a:solidFill>
                <a:srgbClr val="0E09FF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62300" y="4330700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FF060D"/>
                </a:solidFill>
              </a:rPr>
              <a:t>First, we write the problem with a variable.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4832350"/>
            <a:ext cx="1481138" cy="512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073400" y="4914900"/>
            <a:ext cx="444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FF051D"/>
                </a:solidFill>
              </a:rPr>
              <a:t>Now take it out of the logarithmic form </a:t>
            </a:r>
          </a:p>
          <a:p>
            <a:pPr>
              <a:tabLst>
                <a:tab pos="838200" algn="l"/>
              </a:tabLst>
            </a:pPr>
            <a:r>
              <a:rPr lang="en-US" sz="1800">
                <a:solidFill>
                  <a:srgbClr val="FF051D"/>
                </a:solidFill>
              </a:rPr>
              <a:t>and write it in exponential form.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30200" y="5562600"/>
            <a:ext cx="650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1C0BFF"/>
                </a:solidFill>
              </a:rPr>
              <a:t>What power of 2 would gives us -8 ?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263" y="5854700"/>
            <a:ext cx="2330450" cy="658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876300" y="6591300"/>
            <a:ext cx="670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400">
                <a:solidFill>
                  <a:srgbClr val="1C0BFF"/>
                </a:solidFill>
              </a:rPr>
              <a:t>Hence expressions of this type are undefined.</a:t>
            </a:r>
          </a:p>
        </p:txBody>
      </p:sp>
      <p:graphicFrame>
        <p:nvGraphicFramePr>
          <p:cNvPr id="58379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1498600" y="914400"/>
          <a:ext cx="7137400" cy="803275"/>
        </p:xfrm>
        <a:graphic>
          <a:graphicData uri="http://schemas.openxmlformats.org/presentationml/2006/ole">
            <p:oleObj spid="_x0000_s54281" name="Equation" r:id="rId5" imgW="2032000" imgH="228600" progId="Equation.DSMT4">
              <p:embed/>
            </p:oleObj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>
            <p:ph sz="half" idx="2"/>
          </p:nvPr>
        </p:nvGraphicFramePr>
        <p:xfrm>
          <a:off x="355600" y="4114800"/>
          <a:ext cx="2438400" cy="685800"/>
        </p:xfrm>
        <a:graphic>
          <a:graphicData uri="http://schemas.openxmlformats.org/presentationml/2006/ole">
            <p:oleObj spid="_x0000_s54282" name="Equation" r:id="rId6" imgW="812447" imgH="228501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  <p:bldP spid="58372" grpId="0"/>
      <p:bldP spid="58374" grpId="0"/>
      <p:bldP spid="58375" grpId="0"/>
      <p:bldP spid="583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2327275" y="1981200"/>
            <a:ext cx="55054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That concludes our introduction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to logarithms. In the lessons to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follow we will learn some important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properties of logarithms.</a:t>
            </a:r>
          </a:p>
          <a:p>
            <a:pPr>
              <a:tabLst>
                <a:tab pos="838200" algn="l"/>
              </a:tabLst>
            </a:pPr>
            <a:endParaRPr lang="en-US" sz="28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One of these properties will give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us a very important tool 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which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we need to solve exponential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equations. Until then let’s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practice with the basic themes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of this lesson.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89000" y="2209800"/>
            <a:ext cx="835025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Indeed, they would be obsolete except for one 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very important property of logarithms. </a:t>
            </a:r>
          </a:p>
          <a:p>
            <a:pPr>
              <a:tabLst>
                <a:tab pos="838200" algn="l"/>
              </a:tabLst>
            </a:pPr>
            <a:endParaRPr lang="en-US" sz="28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It is called 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the power property and we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will learn about it in another lesson.</a:t>
            </a:r>
          </a:p>
          <a:p>
            <a:pPr>
              <a:tabLst>
                <a:tab pos="838200" algn="l"/>
              </a:tabLst>
            </a:pPr>
            <a:endParaRPr lang="en-US" sz="28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endParaRPr lang="en-US" sz="2800">
              <a:solidFill>
                <a:schemeClr val="tx1"/>
              </a:solidFill>
              <a:latin typeface="Stone Sans ITC TT-Semi" pitchFamily="34" charset="0"/>
            </a:endParaRP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For now we need only to observe that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it is an extremely important part</a:t>
            </a:r>
          </a:p>
          <a:p>
            <a:pPr>
              <a:tabLst>
                <a:tab pos="838200" algn="l"/>
              </a:tabLst>
            </a:pPr>
            <a:r>
              <a:rPr lang="en-US" sz="2800">
                <a:solidFill>
                  <a:schemeClr val="tx1"/>
                </a:solidFill>
                <a:latin typeface="Stone Sans ITC TT-Semi" pitchFamily="34" charset="0"/>
              </a:rPr>
              <a:t>of solving exponential equations.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565400" y="2590800"/>
            <a:ext cx="4349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000">
                <a:solidFill>
                  <a:schemeClr val="tx1"/>
                </a:solidFill>
                <a:latin typeface="Stone Sans ITC TT-Semi" pitchFamily="34" charset="0"/>
              </a:rPr>
              <a:t>Our first job is to try to make some sense of logarithms.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413000" y="2819400"/>
            <a:ext cx="47879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3600">
                <a:solidFill>
                  <a:schemeClr val="tx1"/>
                </a:solidFill>
                <a:latin typeface="Stone Sans ITC TT-Semi" pitchFamily="34" charset="0"/>
              </a:rPr>
              <a:t>Our first question then must be: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97000" y="4957763"/>
            <a:ext cx="7156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6000">
                <a:solidFill>
                  <a:schemeClr val="hlink"/>
                </a:solidFill>
                <a:latin typeface="Stone Sans ITC TT-Semi" pitchFamily="34" charset="0"/>
              </a:rPr>
              <a:t>What is a logarithm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270000" y="2743200"/>
            <a:ext cx="7213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3600"/>
              <a:t>Of course logarithms have </a:t>
            </a:r>
          </a:p>
          <a:p>
            <a:pPr>
              <a:tabLst>
                <a:tab pos="838200" algn="l"/>
              </a:tabLst>
            </a:pPr>
            <a:r>
              <a:rPr lang="en-US" sz="3600"/>
              <a:t>a precise mathematical </a:t>
            </a:r>
          </a:p>
          <a:p>
            <a:pPr>
              <a:tabLst>
                <a:tab pos="838200" algn="l"/>
              </a:tabLst>
            </a:pPr>
            <a:r>
              <a:rPr lang="en-US" sz="3600"/>
              <a:t>definition just like all terms in mathematics. So let’s</a:t>
            </a:r>
          </a:p>
          <a:p>
            <a:pPr>
              <a:tabLst>
                <a:tab pos="838200" algn="l"/>
              </a:tabLst>
            </a:pPr>
            <a:r>
              <a:rPr lang="en-US" sz="3600"/>
              <a:t>start with that.</a:t>
            </a:r>
          </a:p>
          <a:p>
            <a:pPr>
              <a:tabLst>
                <a:tab pos="838200" algn="l"/>
              </a:tabLst>
            </a:pPr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727200" y="1066800"/>
            <a:ext cx="6223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 sz="4400">
                <a:solidFill>
                  <a:schemeClr val="accent2"/>
                </a:solidFill>
                <a:latin typeface="Stone Sans ITC TT-Semi" pitchFamily="34" charset="0"/>
              </a:rPr>
              <a:t>Definition of Logarithm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413000" y="2743200"/>
            <a:ext cx="52260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6200000" algn="ctr" rotWithShape="0">
              <a:schemeClr val="bg2"/>
            </a:outerShdw>
          </a:effectLst>
        </p:spPr>
        <p:txBody>
          <a:bodyPr lIns="0" tIns="0" rIns="0" bIns="0">
            <a:spAutoFit/>
          </a:bodyPr>
          <a:lstStyle/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Suppose b&gt;0 and b≠1, </a:t>
            </a:r>
          </a:p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there is a number ‘p’ </a:t>
            </a:r>
          </a:p>
          <a:p>
            <a:pPr>
              <a:tabLst>
                <a:tab pos="838200" algn="l"/>
              </a:tabLst>
            </a:pPr>
            <a:r>
              <a:rPr lang="en-US">
                <a:solidFill>
                  <a:schemeClr val="tx1"/>
                </a:solidFill>
                <a:latin typeface="Stone Sans ITC TT-Semi" pitchFamily="34" charset="0"/>
              </a:rPr>
              <a:t>such that: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4724400"/>
            <a:ext cx="7466013" cy="620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D6E2ED"/>
      </a:dk1>
      <a:lt1>
        <a:srgbClr val="FFFFFF"/>
      </a:lt1>
      <a:dk2>
        <a:srgbClr val="D7E2EE"/>
      </a:dk2>
      <a:lt2>
        <a:srgbClr val="000000"/>
      </a:lt2>
      <a:accent1>
        <a:srgbClr val="D6E2ED"/>
      </a:accent1>
      <a:accent2>
        <a:srgbClr val="333399"/>
      </a:accent2>
      <a:accent3>
        <a:srgbClr val="FFFFFF"/>
      </a:accent3>
      <a:accent4>
        <a:srgbClr val="B7C1CA"/>
      </a:accent4>
      <a:accent5>
        <a:srgbClr val="E8EEF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Stone Sans ITC TT-Semi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mic Sans MS"/>
        <a:ea typeface=""/>
        <a:cs typeface=""/>
      </a:majorFont>
      <a:minorFont>
        <a:latin typeface="Bradley Hand ITC TT-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D6E2ED"/>
      </a:lt1>
      <a:dk2>
        <a:srgbClr val="000000"/>
      </a:dk2>
      <a:lt2>
        <a:srgbClr val="D7E2EE"/>
      </a:lt2>
      <a:accent1>
        <a:srgbClr val="D6E2ED"/>
      </a:accent1>
      <a:accent2>
        <a:srgbClr val="333399"/>
      </a:accent2>
      <a:accent3>
        <a:srgbClr val="AAAAAA"/>
      </a:accent3>
      <a:accent4>
        <a:srgbClr val="B7C1CA"/>
      </a:accent4>
      <a:accent5>
        <a:srgbClr val="E8EEF4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mic Sans MS"/>
        <a:ea typeface=""/>
        <a:cs typeface=""/>
      </a:majorFont>
      <a:minorFont>
        <a:latin typeface="Stone Sans ITC TT-S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D6E2ED"/>
      </a:lt1>
      <a:dk2>
        <a:srgbClr val="000000"/>
      </a:dk2>
      <a:lt2>
        <a:srgbClr val="D7E2EE"/>
      </a:lt2>
      <a:accent1>
        <a:srgbClr val="D6E2ED"/>
      </a:accent1>
      <a:accent2>
        <a:srgbClr val="333399"/>
      </a:accent2>
      <a:accent3>
        <a:srgbClr val="AAAAAA"/>
      </a:accent3>
      <a:accent4>
        <a:srgbClr val="B7C1CA"/>
      </a:accent4>
      <a:accent5>
        <a:srgbClr val="E8EEF4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80808"/>
      </a:dk2>
      <a:lt2>
        <a:srgbClr val="3A3A3E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FFFFFF"/>
      </a:dk1>
      <a:lt1>
        <a:srgbClr val="FFFFFF"/>
      </a:lt1>
      <a:dk2>
        <a:srgbClr val="3A3A3E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pitchFamily="34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Pages>0</Pages>
  <Words>954</Words>
  <Characters>0</Characters>
  <Application>Microsoft Office PowerPoint</Application>
  <PresentationFormat>Custom</PresentationFormat>
  <Lines>0</Lines>
  <Paragraphs>169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Bradley Hand ITC TT-Bold</vt:lpstr>
      <vt:lpstr>Arial</vt:lpstr>
      <vt:lpstr>Comic Sans MS</vt:lpstr>
      <vt:lpstr>Calibri</vt:lpstr>
      <vt:lpstr>Stone Sans ITC TT-Semi</vt:lpstr>
      <vt:lpstr>Tahoma</vt:lpstr>
      <vt:lpstr>Wingdings</vt:lpstr>
      <vt:lpstr>Title &amp; Subtitle</vt:lpstr>
      <vt:lpstr>Title &amp; Bullets</vt:lpstr>
      <vt:lpstr>Bullets</vt:lpstr>
      <vt:lpstr>Title - Top</vt:lpstr>
      <vt:lpstr>Photo - Horizontal</vt:lpstr>
      <vt:lpstr>Photo - Vertical</vt:lpstr>
      <vt:lpstr>Title, Bullets &amp; Photo</vt:lpstr>
      <vt:lpstr>Title &amp; Bullets - Left</vt:lpstr>
      <vt:lpstr>Title &amp; Bullets - Right</vt:lpstr>
      <vt:lpstr>Blends</vt:lpstr>
      <vt:lpstr>MathType 5.0 Equation</vt:lpstr>
      <vt:lpstr> Introduction To Logarithms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Logarithms</dc:title>
  <dc:creator>Yang, David M</dc:creator>
  <cp:lastModifiedBy>Agni Kumar</cp:lastModifiedBy>
  <cp:revision>46</cp:revision>
  <dcterms:modified xsi:type="dcterms:W3CDTF">2013-09-06T20:16:05Z</dcterms:modified>
</cp:coreProperties>
</file>