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483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878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43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36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37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062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9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96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11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13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85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CCBD-9DA5-4F6A-89F9-603B5A2DE854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4AD4-4628-42A4-BB5A-9F4483039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127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Proportions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43000" y="1905000"/>
                <a:ext cx="6400800" cy="44196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2400" u="sng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Direct proportion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 a proportion where if one quantity increases, the other quantity also increases     y =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kx</a:t>
                </a:r>
                <a:endPara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r>
                  <a:rPr lang="en-US" sz="2400" u="sng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Inverse proportion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 a proportion where if one quantity increases, the other quantity will decrease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l"/>
                <a:endPara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Constant of proportionality: k </a:t>
                </a:r>
                <a:endPara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43000" y="1905000"/>
                <a:ext cx="6400800" cy="4419600"/>
              </a:xfrm>
              <a:blipFill rotWithShape="1">
                <a:blip r:embed="rId2" cstate="print"/>
                <a:stretch>
                  <a:fillRect l="-1524" t="-1103" r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71981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Proportions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05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Lydia can write 4 pages in 15 </a:t>
            </a:r>
            <a:r>
              <a:rPr lang="en-US" dirty="0" err="1">
                <a:solidFill>
                  <a:schemeClr val="tx1"/>
                </a:solidFill>
              </a:rPr>
              <a:t>mins</a:t>
            </a:r>
            <a:r>
              <a:rPr lang="en-US" dirty="0">
                <a:solidFill>
                  <a:schemeClr val="tx1"/>
                </a:solidFill>
              </a:rPr>
              <a:t>.  At this rate , how many pages can she write  in 45 </a:t>
            </a:r>
            <a:r>
              <a:rPr lang="en-US" dirty="0" err="1" smtClean="0">
                <a:solidFill>
                  <a:schemeClr val="tx1"/>
                </a:solidFill>
              </a:rPr>
              <a:t>mins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694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050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It takes 3 days for 4 people to paint 5 houses. How long will it take 2 people to paint 6 houses?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99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Conversion factors</a:t>
            </a:r>
            <a:r>
              <a:rPr lang="en-US" dirty="0" smtClean="0"/>
              <a:t>: method of converting from one unit of measurement to another. </a:t>
            </a:r>
          </a:p>
          <a:p>
            <a:pPr marL="0" indent="0">
              <a:buNone/>
            </a:pPr>
            <a:r>
              <a:rPr lang="en-US" dirty="0" smtClean="0"/>
              <a:t>Example:  If John is 180 cm tall, how tall is he in terms of feet? </a:t>
            </a:r>
          </a:p>
          <a:p>
            <a:pPr marL="0" indent="0">
              <a:buNone/>
            </a:pPr>
            <a:r>
              <a:rPr lang="en-US" dirty="0" smtClean="0"/>
              <a:t>(1 in. = 2.54 cm,  1 </a:t>
            </a:r>
            <a:r>
              <a:rPr lang="en-US" dirty="0" err="1" smtClean="0"/>
              <a:t>ft</a:t>
            </a:r>
            <a:r>
              <a:rPr lang="en-US" dirty="0" smtClean="0"/>
              <a:t> = 12 in)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954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 3 :  If 4 </a:t>
            </a:r>
            <a:r>
              <a:rPr lang="en-US" dirty="0" err="1" smtClean="0"/>
              <a:t>gleeps</a:t>
            </a:r>
            <a:r>
              <a:rPr lang="en-US" dirty="0" smtClean="0"/>
              <a:t> are worth 3 glops and 2 glops are worth 5 </a:t>
            </a:r>
            <a:r>
              <a:rPr lang="en-US" dirty="0" err="1" smtClean="0"/>
              <a:t>glips</a:t>
            </a:r>
            <a:r>
              <a:rPr lang="en-US" dirty="0" smtClean="0"/>
              <a:t>, how many </a:t>
            </a:r>
            <a:r>
              <a:rPr lang="en-US" dirty="0" err="1" smtClean="0"/>
              <a:t>glips</a:t>
            </a:r>
            <a:r>
              <a:rPr lang="en-US" dirty="0" smtClean="0"/>
              <a:t> are worth the same as 10 </a:t>
            </a:r>
            <a:r>
              <a:rPr lang="en-US" dirty="0" err="1" smtClean="0"/>
              <a:t>gleeps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429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Percent means “per hundred” 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 smtClean="0"/>
                  <a:t>30% means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100 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𝑜𝑟</m:t>
                    </m:r>
                    <m:r>
                      <a:rPr lang="en-US" b="0" i="1" smtClean="0">
                        <a:latin typeface="Cambria Math"/>
                      </a:rPr>
                      <m:t> 0.30</m:t>
                    </m:r>
                  </m:oMath>
                </a14:m>
                <a:endParaRPr lang="en-US" b="0" dirty="0" smtClean="0"/>
              </a:p>
              <a:p>
                <a:pPr lvl="1">
                  <a:buFont typeface="Arial" charset="0"/>
                  <a:buChar char="•"/>
                </a:pPr>
                <a:endParaRPr lang="en-US" dirty="0"/>
              </a:p>
              <a:p>
                <a:pPr lvl="1">
                  <a:buFont typeface="Arial" charset="0"/>
                  <a:buChar char="•"/>
                </a:pPr>
                <a:r>
                  <a:rPr lang="en-US" dirty="0" smtClean="0"/>
                  <a:t>Example: If a book is originally $22. What is the new price after a 25% discount?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1643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</a:p>
          <a:p>
            <a:r>
              <a:rPr lang="en-US" dirty="0" smtClean="0"/>
              <a:t>If 2 liters of a 20% acid solution are mixed with 8 liters of a 50% acid solution, what is the concentration of the resulting solution? </a:t>
            </a:r>
          </a:p>
        </p:txBody>
      </p:sp>
    </p:spTree>
    <p:extLst>
      <p:ext uri="{BB962C8B-B14F-4D97-AF65-F5344CB8AC3E}">
        <p14:creationId xmlns:p14="http://schemas.microsoft.com/office/powerpoint/2010/main" xmlns="" val="263445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167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Proportions</vt:lpstr>
      <vt:lpstr>Proportions</vt:lpstr>
      <vt:lpstr>Example 1</vt:lpstr>
      <vt:lpstr>Conversion Factors </vt:lpstr>
      <vt:lpstr>Conversion Factors </vt:lpstr>
      <vt:lpstr>Percent </vt:lpstr>
      <vt:lpstr>Percent </vt:lpstr>
    </vt:vector>
  </TitlesOfParts>
  <Company>FCSS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Proportions</dc:title>
  <dc:creator>yangd</dc:creator>
  <cp:lastModifiedBy>Agni Kumar</cp:lastModifiedBy>
  <cp:revision>5</cp:revision>
  <dcterms:created xsi:type="dcterms:W3CDTF">2013-09-25T16:22:52Z</dcterms:created>
  <dcterms:modified xsi:type="dcterms:W3CDTF">2013-09-26T21:38:33Z</dcterms:modified>
</cp:coreProperties>
</file>